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</p:sldIdLst>
  <p:sldSz cx="48768000" cy="27432000"/>
  <p:notesSz cx="7315200" cy="96012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15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66FF33"/>
    <a:srgbClr val="0000FF"/>
    <a:srgbClr val="3333FF"/>
    <a:srgbClr val="0000E6"/>
    <a:srgbClr val="00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731" autoAdjust="0"/>
  </p:normalViewPr>
  <p:slideViewPr>
    <p:cSldViewPr>
      <p:cViewPr varScale="1">
        <p:scale>
          <a:sx n="29" d="100"/>
          <a:sy n="29" d="100"/>
        </p:scale>
        <p:origin x="474" y="102"/>
      </p:cViewPr>
      <p:guideLst>
        <p:guide orient="horz" pos="8640"/>
        <p:guide pos="1536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3C35670-F010-453C-8DA0-1A7A6154A67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9BEE056-45D8-45F9-B73C-F5A2AFCC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EE056-45D8-45F9-B73C-F5A2AFCCF8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58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EE056-45D8-45F9-B73C-F5A2AFCCF8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83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EE056-45D8-45F9-B73C-F5A2AFCCF8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0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8521702"/>
            <a:ext cx="41452800" cy="58801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200" y="15544800"/>
            <a:ext cx="341376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315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753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191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630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068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506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25510396"/>
            <a:ext cx="39624000" cy="14605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b="1" dirty="0"/>
              <a:t>The 7th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21 – 24, 2022   ●   San Antonio, TX, USA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875200" y="25425402"/>
            <a:ext cx="3454400" cy="1460500"/>
          </a:xfrm>
        </p:spPr>
        <p:txBody>
          <a:bodyPr/>
          <a:lstStyle>
            <a:lvl1pPr>
              <a:defRPr sz="4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13843FE-C6FF-4962-B102-C6096D470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25510396"/>
            <a:ext cx="39624000" cy="1460500"/>
          </a:xfrm>
          <a:prstGeom prst="rect">
            <a:avLst/>
          </a:prstGeom>
        </p:spPr>
        <p:txBody>
          <a:bodyPr/>
          <a:lstStyle>
            <a:lvl1pPr algn="ctr">
              <a:defRPr sz="4400"/>
            </a:lvl1pPr>
          </a:lstStyle>
          <a:p>
            <a:r>
              <a:rPr lang="en-US" b="1" dirty="0"/>
              <a:t>The 7th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21 – 24, 2022   ●   San Antonio, TX, USA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2336" y="17627602"/>
            <a:ext cx="41452800" cy="5448300"/>
          </a:xfrm>
        </p:spPr>
        <p:txBody>
          <a:bodyPr anchor="t"/>
          <a:lstStyle>
            <a:lvl1pPr algn="l">
              <a:defRPr sz="21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2336" y="11626854"/>
            <a:ext cx="41452800" cy="6000748"/>
          </a:xfrm>
        </p:spPr>
        <p:txBody>
          <a:bodyPr anchor="b"/>
          <a:lstStyle>
            <a:lvl1pPr marL="0" indent="0">
              <a:buNone/>
              <a:defRPr sz="10666">
                <a:solidFill>
                  <a:schemeClr val="tx1">
                    <a:tint val="75000"/>
                  </a:schemeClr>
                </a:solidFill>
              </a:defRPr>
            </a:lvl1pPr>
            <a:lvl2pPr marL="2438339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876678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3pPr>
            <a:lvl4pPr marL="7315017" indent="0">
              <a:buNone/>
              <a:defRPr sz="7466">
                <a:solidFill>
                  <a:schemeClr val="tx1">
                    <a:tint val="75000"/>
                  </a:schemeClr>
                </a:solidFill>
              </a:defRPr>
            </a:lvl4pPr>
            <a:lvl5pPr marL="9753356" indent="0">
              <a:buNone/>
              <a:defRPr sz="7466">
                <a:solidFill>
                  <a:schemeClr val="tx1">
                    <a:tint val="75000"/>
                  </a:schemeClr>
                </a:solidFill>
              </a:defRPr>
            </a:lvl5pPr>
            <a:lvl6pPr marL="12191695" indent="0">
              <a:buNone/>
              <a:defRPr sz="7466">
                <a:solidFill>
                  <a:schemeClr val="tx1">
                    <a:tint val="75000"/>
                  </a:schemeClr>
                </a:solidFill>
              </a:defRPr>
            </a:lvl6pPr>
            <a:lvl7pPr marL="14630034" indent="0">
              <a:buNone/>
              <a:defRPr sz="7466">
                <a:solidFill>
                  <a:schemeClr val="tx1">
                    <a:tint val="75000"/>
                  </a:schemeClr>
                </a:solidFill>
              </a:defRPr>
            </a:lvl7pPr>
            <a:lvl8pPr marL="17068373" indent="0">
              <a:buNone/>
              <a:defRPr sz="7466">
                <a:solidFill>
                  <a:schemeClr val="tx1">
                    <a:tint val="75000"/>
                  </a:schemeClr>
                </a:solidFill>
              </a:defRPr>
            </a:lvl8pPr>
            <a:lvl9pPr marL="19506712" indent="0">
              <a:buNone/>
              <a:defRPr sz="74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B36C67-FA96-45E9-8329-43D91BF4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25510396"/>
            <a:ext cx="39624000" cy="14605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b="1" dirty="0"/>
              <a:t>The 7th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21 – 24, 2022   ●   San Antonio, TX, USA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6400802"/>
            <a:ext cx="21539200" cy="18103852"/>
          </a:xfrm>
        </p:spPr>
        <p:txBody>
          <a:bodyPr/>
          <a:lstStyle>
            <a:lvl1pPr>
              <a:defRPr sz="14933"/>
            </a:lvl1pPr>
            <a:lvl2pPr>
              <a:defRPr sz="12800"/>
            </a:lvl2pPr>
            <a:lvl3pPr>
              <a:defRPr sz="10666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0400" y="6400802"/>
            <a:ext cx="21539200" cy="18103852"/>
          </a:xfrm>
        </p:spPr>
        <p:txBody>
          <a:bodyPr/>
          <a:lstStyle>
            <a:lvl1pPr>
              <a:defRPr sz="14933"/>
            </a:lvl1pPr>
            <a:lvl2pPr>
              <a:defRPr sz="12800"/>
            </a:lvl2pPr>
            <a:lvl3pPr>
              <a:defRPr sz="10666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6A05FC-9DB4-4128-92F2-731977B8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25510396"/>
            <a:ext cx="39624000" cy="14605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b="1" dirty="0"/>
              <a:t>The 7th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21 – 24, 2022   ●   San Antonio, TX, USA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6140452"/>
            <a:ext cx="21547669" cy="2559048"/>
          </a:xfrm>
        </p:spPr>
        <p:txBody>
          <a:bodyPr anchor="b"/>
          <a:lstStyle>
            <a:lvl1pPr marL="0" indent="0">
              <a:buNone/>
              <a:defRPr sz="12800" b="1"/>
            </a:lvl1pPr>
            <a:lvl2pPr marL="2438339" indent="0">
              <a:buNone/>
              <a:defRPr sz="10666" b="1"/>
            </a:lvl2pPr>
            <a:lvl3pPr marL="4876678" indent="0">
              <a:buNone/>
              <a:defRPr sz="9600" b="1"/>
            </a:lvl3pPr>
            <a:lvl4pPr marL="7315017" indent="0">
              <a:buNone/>
              <a:defRPr sz="8533" b="1"/>
            </a:lvl4pPr>
            <a:lvl5pPr marL="9753356" indent="0">
              <a:buNone/>
              <a:defRPr sz="8533" b="1"/>
            </a:lvl5pPr>
            <a:lvl6pPr marL="12191695" indent="0">
              <a:buNone/>
              <a:defRPr sz="8533" b="1"/>
            </a:lvl6pPr>
            <a:lvl7pPr marL="14630034" indent="0">
              <a:buNone/>
              <a:defRPr sz="8533" b="1"/>
            </a:lvl7pPr>
            <a:lvl8pPr marL="17068373" indent="0">
              <a:buNone/>
              <a:defRPr sz="8533" b="1"/>
            </a:lvl8pPr>
            <a:lvl9pPr marL="19506712" indent="0">
              <a:buNone/>
              <a:defRPr sz="85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38400" y="8699500"/>
            <a:ext cx="21547669" cy="15805152"/>
          </a:xfrm>
        </p:spPr>
        <p:txBody>
          <a:bodyPr/>
          <a:lstStyle>
            <a:lvl1pPr>
              <a:defRPr sz="12800"/>
            </a:lvl1pPr>
            <a:lvl2pPr>
              <a:defRPr sz="10666"/>
            </a:lvl2pPr>
            <a:lvl3pPr>
              <a:defRPr sz="9600"/>
            </a:lvl3pPr>
            <a:lvl4pPr>
              <a:defRPr sz="8533"/>
            </a:lvl4pPr>
            <a:lvl5pPr>
              <a:defRPr sz="8533"/>
            </a:lvl5pPr>
            <a:lvl6pPr>
              <a:defRPr sz="8533"/>
            </a:lvl6pPr>
            <a:lvl7pPr>
              <a:defRPr sz="8533"/>
            </a:lvl7pPr>
            <a:lvl8pPr>
              <a:defRPr sz="8533"/>
            </a:lvl8pPr>
            <a:lvl9pPr>
              <a:defRPr sz="85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773470" y="6140452"/>
            <a:ext cx="21556133" cy="2559048"/>
          </a:xfrm>
        </p:spPr>
        <p:txBody>
          <a:bodyPr anchor="b"/>
          <a:lstStyle>
            <a:lvl1pPr marL="0" indent="0">
              <a:buNone/>
              <a:defRPr sz="12800" b="1"/>
            </a:lvl1pPr>
            <a:lvl2pPr marL="2438339" indent="0">
              <a:buNone/>
              <a:defRPr sz="10666" b="1"/>
            </a:lvl2pPr>
            <a:lvl3pPr marL="4876678" indent="0">
              <a:buNone/>
              <a:defRPr sz="9600" b="1"/>
            </a:lvl3pPr>
            <a:lvl4pPr marL="7315017" indent="0">
              <a:buNone/>
              <a:defRPr sz="8533" b="1"/>
            </a:lvl4pPr>
            <a:lvl5pPr marL="9753356" indent="0">
              <a:buNone/>
              <a:defRPr sz="8533" b="1"/>
            </a:lvl5pPr>
            <a:lvl6pPr marL="12191695" indent="0">
              <a:buNone/>
              <a:defRPr sz="8533" b="1"/>
            </a:lvl6pPr>
            <a:lvl7pPr marL="14630034" indent="0">
              <a:buNone/>
              <a:defRPr sz="8533" b="1"/>
            </a:lvl7pPr>
            <a:lvl8pPr marL="17068373" indent="0">
              <a:buNone/>
              <a:defRPr sz="8533" b="1"/>
            </a:lvl8pPr>
            <a:lvl9pPr marL="19506712" indent="0">
              <a:buNone/>
              <a:defRPr sz="85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773470" y="8699500"/>
            <a:ext cx="21556133" cy="15805152"/>
          </a:xfrm>
        </p:spPr>
        <p:txBody>
          <a:bodyPr/>
          <a:lstStyle>
            <a:lvl1pPr>
              <a:defRPr sz="12800"/>
            </a:lvl1pPr>
            <a:lvl2pPr>
              <a:defRPr sz="10666"/>
            </a:lvl2pPr>
            <a:lvl3pPr>
              <a:defRPr sz="9600"/>
            </a:lvl3pPr>
            <a:lvl4pPr>
              <a:defRPr sz="8533"/>
            </a:lvl4pPr>
            <a:lvl5pPr>
              <a:defRPr sz="8533"/>
            </a:lvl5pPr>
            <a:lvl6pPr>
              <a:defRPr sz="8533"/>
            </a:lvl6pPr>
            <a:lvl7pPr>
              <a:defRPr sz="8533"/>
            </a:lvl7pPr>
            <a:lvl8pPr>
              <a:defRPr sz="8533"/>
            </a:lvl8pPr>
            <a:lvl9pPr>
              <a:defRPr sz="85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3CA8039-6F53-42B1-9CB4-F668FD691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25510396"/>
            <a:ext cx="39624000" cy="14605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b="1" dirty="0"/>
              <a:t>The 7th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21 – 24, 2022   ●   San Antonio, TX, USA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F31086-0311-49FB-B6A2-74EB37CC1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25510396"/>
            <a:ext cx="39624000" cy="14605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b="1" dirty="0"/>
              <a:t>The 7th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21 – 24, 2022   ●   San Antonio, TX, USA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99497-4CF7-4B28-BCEA-9E585C3D9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25510396"/>
            <a:ext cx="39624000" cy="14605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b="1" dirty="0"/>
              <a:t>The 7th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21 – 24, 2022   ●   San Antonio, TX, USA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3" y="1092200"/>
            <a:ext cx="16044336" cy="4648200"/>
          </a:xfrm>
        </p:spPr>
        <p:txBody>
          <a:bodyPr anchor="b"/>
          <a:lstStyle>
            <a:lvl1pPr algn="l">
              <a:defRPr sz="1066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66933" y="1092202"/>
            <a:ext cx="27262667" cy="23412452"/>
          </a:xfrm>
        </p:spPr>
        <p:txBody>
          <a:bodyPr/>
          <a:lstStyle>
            <a:lvl1pPr>
              <a:defRPr sz="17066"/>
            </a:lvl1pPr>
            <a:lvl2pPr>
              <a:defRPr sz="14933"/>
            </a:lvl2pPr>
            <a:lvl3pPr>
              <a:defRPr sz="12800"/>
            </a:lvl3pPr>
            <a:lvl4pPr>
              <a:defRPr sz="10666"/>
            </a:lvl4pPr>
            <a:lvl5pPr>
              <a:defRPr sz="10666"/>
            </a:lvl5pPr>
            <a:lvl6pPr>
              <a:defRPr sz="10666"/>
            </a:lvl6pPr>
            <a:lvl7pPr>
              <a:defRPr sz="10666"/>
            </a:lvl7pPr>
            <a:lvl8pPr>
              <a:defRPr sz="10666"/>
            </a:lvl8pPr>
            <a:lvl9pPr>
              <a:defRPr sz="106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3" y="5740402"/>
            <a:ext cx="16044336" cy="18764252"/>
          </a:xfrm>
        </p:spPr>
        <p:txBody>
          <a:bodyPr/>
          <a:lstStyle>
            <a:lvl1pPr marL="0" indent="0">
              <a:buNone/>
              <a:defRPr sz="7466"/>
            </a:lvl1pPr>
            <a:lvl2pPr marL="2438339" indent="0">
              <a:buNone/>
              <a:defRPr sz="6400"/>
            </a:lvl2pPr>
            <a:lvl3pPr marL="4876678" indent="0">
              <a:buNone/>
              <a:defRPr sz="5333"/>
            </a:lvl3pPr>
            <a:lvl4pPr marL="7315017" indent="0">
              <a:buNone/>
              <a:defRPr sz="4800"/>
            </a:lvl4pPr>
            <a:lvl5pPr marL="9753356" indent="0">
              <a:buNone/>
              <a:defRPr sz="4800"/>
            </a:lvl5pPr>
            <a:lvl6pPr marL="12191695" indent="0">
              <a:buNone/>
              <a:defRPr sz="4800"/>
            </a:lvl6pPr>
            <a:lvl7pPr marL="14630034" indent="0">
              <a:buNone/>
              <a:defRPr sz="4800"/>
            </a:lvl7pPr>
            <a:lvl8pPr marL="17068373" indent="0">
              <a:buNone/>
              <a:defRPr sz="4800"/>
            </a:lvl8pPr>
            <a:lvl9pPr marL="19506712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04F84B-9D1B-47FB-9E64-ED7D77E2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25510396"/>
            <a:ext cx="39624000" cy="14605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b="1" dirty="0"/>
              <a:t>The 7th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21 – 24, 2022   ●   San Antonio, TX, USA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8869" y="19202400"/>
            <a:ext cx="29260800" cy="2266952"/>
          </a:xfrm>
        </p:spPr>
        <p:txBody>
          <a:bodyPr anchor="b"/>
          <a:lstStyle>
            <a:lvl1pPr algn="l">
              <a:defRPr sz="1066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58869" y="2451100"/>
            <a:ext cx="29260800" cy="16459200"/>
          </a:xfrm>
        </p:spPr>
        <p:txBody>
          <a:bodyPr/>
          <a:lstStyle>
            <a:lvl1pPr marL="0" indent="0">
              <a:buNone/>
              <a:defRPr sz="17066"/>
            </a:lvl1pPr>
            <a:lvl2pPr marL="2438339" indent="0">
              <a:buNone/>
              <a:defRPr sz="14933"/>
            </a:lvl2pPr>
            <a:lvl3pPr marL="4876678" indent="0">
              <a:buNone/>
              <a:defRPr sz="12800"/>
            </a:lvl3pPr>
            <a:lvl4pPr marL="7315017" indent="0">
              <a:buNone/>
              <a:defRPr sz="10666"/>
            </a:lvl4pPr>
            <a:lvl5pPr marL="9753356" indent="0">
              <a:buNone/>
              <a:defRPr sz="10666"/>
            </a:lvl5pPr>
            <a:lvl6pPr marL="12191695" indent="0">
              <a:buNone/>
              <a:defRPr sz="10666"/>
            </a:lvl6pPr>
            <a:lvl7pPr marL="14630034" indent="0">
              <a:buNone/>
              <a:defRPr sz="10666"/>
            </a:lvl7pPr>
            <a:lvl8pPr marL="17068373" indent="0">
              <a:buNone/>
              <a:defRPr sz="10666"/>
            </a:lvl8pPr>
            <a:lvl9pPr marL="19506712" indent="0">
              <a:buNone/>
              <a:defRPr sz="1066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8869" y="21469352"/>
            <a:ext cx="29260800" cy="3219448"/>
          </a:xfrm>
        </p:spPr>
        <p:txBody>
          <a:bodyPr/>
          <a:lstStyle>
            <a:lvl1pPr marL="0" indent="0">
              <a:buNone/>
              <a:defRPr sz="7466"/>
            </a:lvl1pPr>
            <a:lvl2pPr marL="2438339" indent="0">
              <a:buNone/>
              <a:defRPr sz="6400"/>
            </a:lvl2pPr>
            <a:lvl3pPr marL="4876678" indent="0">
              <a:buNone/>
              <a:defRPr sz="5333"/>
            </a:lvl3pPr>
            <a:lvl4pPr marL="7315017" indent="0">
              <a:buNone/>
              <a:defRPr sz="4800"/>
            </a:lvl4pPr>
            <a:lvl5pPr marL="9753356" indent="0">
              <a:buNone/>
              <a:defRPr sz="4800"/>
            </a:lvl5pPr>
            <a:lvl6pPr marL="12191695" indent="0">
              <a:buNone/>
              <a:defRPr sz="4800"/>
            </a:lvl6pPr>
            <a:lvl7pPr marL="14630034" indent="0">
              <a:buNone/>
              <a:defRPr sz="4800"/>
            </a:lvl7pPr>
            <a:lvl8pPr marL="17068373" indent="0">
              <a:buNone/>
              <a:defRPr sz="4800"/>
            </a:lvl8pPr>
            <a:lvl9pPr marL="19506712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36C72BA-8D7A-47AE-86A2-A7169B5C3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25510396"/>
            <a:ext cx="39624000" cy="14605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b="1" dirty="0"/>
              <a:t>The 7th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21 – 24, 2022   ●   San Antonio, TX, USA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1098552"/>
            <a:ext cx="43891200" cy="4572000"/>
          </a:xfrm>
          <a:prstGeom prst="rect">
            <a:avLst/>
          </a:prstGeom>
        </p:spPr>
        <p:txBody>
          <a:bodyPr vert="horz" lIns="365760" tIns="182880" rIns="36576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6400802"/>
            <a:ext cx="43891200" cy="18103852"/>
          </a:xfrm>
          <a:prstGeom prst="rect">
            <a:avLst/>
          </a:prstGeom>
        </p:spPr>
        <p:txBody>
          <a:bodyPr vert="horz" lIns="365760" tIns="182880" rIns="365760" bIns="18288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789600" y="25425402"/>
            <a:ext cx="2540000" cy="1460500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r">
              <a:defRPr sz="4400" b="1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293B943-33F5-46B0-AB23-576DA8A20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0" y="25510396"/>
            <a:ext cx="39624000" cy="1460500"/>
          </a:xfrm>
          <a:prstGeom prst="rect">
            <a:avLst/>
          </a:prstGeom>
        </p:spPr>
        <p:txBody>
          <a:bodyPr/>
          <a:lstStyle>
            <a:lvl1pPr algn="ctr">
              <a:defRPr sz="4400"/>
            </a:lvl1pPr>
          </a:lstStyle>
          <a:p>
            <a:r>
              <a:rPr lang="en-US" b="1" dirty="0"/>
              <a:t>The 7th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21 – 24, 2022   ●   San Antonio, TX, USA</a:t>
            </a:r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defTabSz="4876678" rtl="0" eaLnBrk="1" latinLnBrk="0" hangingPunct="1">
        <a:spcBef>
          <a:spcPct val="0"/>
        </a:spcBef>
        <a:buNone/>
        <a:defRPr sz="234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754" indent="-1828754" algn="l" defTabSz="4876678" rtl="0" eaLnBrk="1" latinLnBrk="0" hangingPunct="1">
        <a:spcBef>
          <a:spcPct val="20000"/>
        </a:spcBef>
        <a:buFont typeface="Arial" pitchFamily="34" charset="0"/>
        <a:buChar char="•"/>
        <a:defRPr sz="17066" kern="1200">
          <a:solidFill>
            <a:schemeClr val="tx1"/>
          </a:solidFill>
          <a:latin typeface="+mn-lt"/>
          <a:ea typeface="+mn-ea"/>
          <a:cs typeface="+mn-cs"/>
        </a:defRPr>
      </a:lvl1pPr>
      <a:lvl2pPr marL="3962301" indent="-1523962" algn="l" defTabSz="4876678" rtl="0" eaLnBrk="1" latinLnBrk="0" hangingPunct="1">
        <a:spcBef>
          <a:spcPct val="20000"/>
        </a:spcBef>
        <a:buFont typeface="Arial" pitchFamily="34" charset="0"/>
        <a:buChar char="–"/>
        <a:defRPr sz="14933" kern="1200">
          <a:solidFill>
            <a:schemeClr val="tx1"/>
          </a:solidFill>
          <a:latin typeface="+mn-lt"/>
          <a:ea typeface="+mn-ea"/>
          <a:cs typeface="+mn-cs"/>
        </a:defRPr>
      </a:lvl2pPr>
      <a:lvl3pPr marL="6095848" indent="-1219170" algn="l" defTabSz="4876678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3pPr>
      <a:lvl4pPr marL="8534187" indent="-1219170" algn="l" defTabSz="4876678" rtl="0" eaLnBrk="1" latinLnBrk="0" hangingPunct="1">
        <a:spcBef>
          <a:spcPct val="20000"/>
        </a:spcBef>
        <a:buFont typeface="Arial" pitchFamily="34" charset="0"/>
        <a:buChar char="–"/>
        <a:defRPr sz="10666" kern="1200">
          <a:solidFill>
            <a:schemeClr val="tx1"/>
          </a:solidFill>
          <a:latin typeface="+mn-lt"/>
          <a:ea typeface="+mn-ea"/>
          <a:cs typeface="+mn-cs"/>
        </a:defRPr>
      </a:lvl4pPr>
      <a:lvl5pPr marL="10972526" indent="-1219170" algn="l" defTabSz="4876678" rtl="0" eaLnBrk="1" latinLnBrk="0" hangingPunct="1">
        <a:spcBef>
          <a:spcPct val="20000"/>
        </a:spcBef>
        <a:buFont typeface="Arial" pitchFamily="34" charset="0"/>
        <a:buChar char="»"/>
        <a:defRPr sz="10666" kern="1200">
          <a:solidFill>
            <a:schemeClr val="tx1"/>
          </a:solidFill>
          <a:latin typeface="+mn-lt"/>
          <a:ea typeface="+mn-ea"/>
          <a:cs typeface="+mn-cs"/>
        </a:defRPr>
      </a:lvl5pPr>
      <a:lvl6pPr marL="13410865" indent="-1219170" algn="l" defTabSz="4876678" rtl="0" eaLnBrk="1" latinLnBrk="0" hangingPunct="1">
        <a:spcBef>
          <a:spcPct val="20000"/>
        </a:spcBef>
        <a:buFont typeface="Arial" pitchFamily="34" charset="0"/>
        <a:buChar char="•"/>
        <a:defRPr sz="10666" kern="1200">
          <a:solidFill>
            <a:schemeClr val="tx1"/>
          </a:solidFill>
          <a:latin typeface="+mn-lt"/>
          <a:ea typeface="+mn-ea"/>
          <a:cs typeface="+mn-cs"/>
        </a:defRPr>
      </a:lvl6pPr>
      <a:lvl7pPr marL="15849204" indent="-1219170" algn="l" defTabSz="4876678" rtl="0" eaLnBrk="1" latinLnBrk="0" hangingPunct="1">
        <a:spcBef>
          <a:spcPct val="20000"/>
        </a:spcBef>
        <a:buFont typeface="Arial" pitchFamily="34" charset="0"/>
        <a:buChar char="•"/>
        <a:defRPr sz="10666" kern="1200">
          <a:solidFill>
            <a:schemeClr val="tx1"/>
          </a:solidFill>
          <a:latin typeface="+mn-lt"/>
          <a:ea typeface="+mn-ea"/>
          <a:cs typeface="+mn-cs"/>
        </a:defRPr>
      </a:lvl7pPr>
      <a:lvl8pPr marL="18287543" indent="-1219170" algn="l" defTabSz="4876678" rtl="0" eaLnBrk="1" latinLnBrk="0" hangingPunct="1">
        <a:spcBef>
          <a:spcPct val="20000"/>
        </a:spcBef>
        <a:buFont typeface="Arial" pitchFamily="34" charset="0"/>
        <a:buChar char="•"/>
        <a:defRPr sz="10666" kern="1200">
          <a:solidFill>
            <a:schemeClr val="tx1"/>
          </a:solidFill>
          <a:latin typeface="+mn-lt"/>
          <a:ea typeface="+mn-ea"/>
          <a:cs typeface="+mn-cs"/>
        </a:defRPr>
      </a:lvl8pPr>
      <a:lvl9pPr marL="20725882" indent="-1219170" algn="l" defTabSz="4876678" rtl="0" eaLnBrk="1" latinLnBrk="0" hangingPunct="1">
        <a:spcBef>
          <a:spcPct val="20000"/>
        </a:spcBef>
        <a:buFont typeface="Arial" pitchFamily="34" charset="0"/>
        <a:buChar char="•"/>
        <a:defRPr sz="10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7667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438339" algn="l" defTabSz="487667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876678" algn="l" defTabSz="487667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017" algn="l" defTabSz="487667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753356" algn="l" defTabSz="487667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191695" algn="l" defTabSz="487667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630034" algn="l" defTabSz="487667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7068373" algn="l" defTabSz="487667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9506712" algn="l" defTabSz="487667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flipV="1">
            <a:off x="-45158" y="27127199"/>
            <a:ext cx="48813159" cy="4951768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2" name="Rectangle 1"/>
          <p:cNvSpPr/>
          <p:nvPr/>
        </p:nvSpPr>
        <p:spPr>
          <a:xfrm>
            <a:off x="-22579" y="-4622959"/>
            <a:ext cx="48813157" cy="69088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00" y="244159"/>
            <a:ext cx="8563753" cy="690878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45157" y="30874493"/>
            <a:ext cx="48813156" cy="1231106"/>
          </a:xfrm>
          <a:prstGeom prst="rect">
            <a:avLst/>
          </a:prstGeom>
        </p:spPr>
        <p:txBody>
          <a:bodyPr wrap="square" lIns="487680" tIns="243840" rIns="487680" bIns="243840">
            <a:spAutoFit/>
          </a:bodyPr>
          <a:lstStyle/>
          <a:p>
            <a:pPr algn="ctr"/>
            <a:r>
              <a:rPr lang="en-US" sz="4800" b="1" dirty="0"/>
              <a:t>The 7th International Supercritical CO</a:t>
            </a:r>
            <a:r>
              <a:rPr lang="en-US" sz="4800" b="1" baseline="-25000" dirty="0"/>
              <a:t>2</a:t>
            </a:r>
            <a:r>
              <a:rPr lang="en-US" sz="4800" b="1" dirty="0"/>
              <a:t> Power Cycles   ●   February 21 – 24, 2022   ●   San Antonio, TX, USA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" y="-5372219"/>
            <a:ext cx="24628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96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2A9ECA-5158-48AA-A66E-9AC7F22FD8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F959BCB-26FE-487D-B944-1678AD7C5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0" y="16154400"/>
            <a:ext cx="34137600" cy="3759200"/>
          </a:xfrm>
        </p:spPr>
        <p:txBody>
          <a:bodyPr/>
          <a:lstStyle/>
          <a:p>
            <a:r>
              <a:rPr lang="en-US" dirty="0"/>
              <a:t>Author (Affiliation)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27B77D-21F4-4110-9711-DD994D11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8</a:t>
            </a:r>
            <a:r>
              <a:rPr lang="en-US" b="1" baseline="30000"/>
              <a:t>th</a:t>
            </a:r>
            <a:r>
              <a:rPr lang="en-US" b="1"/>
              <a:t> </a:t>
            </a:r>
            <a:r>
              <a:rPr lang="en-US" b="1" dirty="0"/>
              <a:t>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27 – 29, 2024   ●   San Antonio, TX, USA</a:t>
            </a:r>
          </a:p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D4E523D-EC49-4530-B1BE-3DF79730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73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flipV="1">
            <a:off x="-45158" y="27127199"/>
            <a:ext cx="48813159" cy="4951768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2" name="Rectangle 1"/>
          <p:cNvSpPr/>
          <p:nvPr/>
        </p:nvSpPr>
        <p:spPr>
          <a:xfrm>
            <a:off x="-22579" y="-4622959"/>
            <a:ext cx="48813157" cy="69088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9" name="Rectangle 8"/>
          <p:cNvSpPr/>
          <p:nvPr/>
        </p:nvSpPr>
        <p:spPr>
          <a:xfrm>
            <a:off x="-45157" y="30874493"/>
            <a:ext cx="48813156" cy="1231106"/>
          </a:xfrm>
          <a:prstGeom prst="rect">
            <a:avLst/>
          </a:prstGeom>
        </p:spPr>
        <p:txBody>
          <a:bodyPr wrap="square" lIns="487680" tIns="243840" rIns="487680" bIns="243840">
            <a:spAutoFit/>
          </a:bodyPr>
          <a:lstStyle/>
          <a:p>
            <a:pPr algn="ctr"/>
            <a:r>
              <a:rPr lang="en-US" sz="4800" b="1" dirty="0"/>
              <a:t>The 7th International Supercritical CO</a:t>
            </a:r>
            <a:r>
              <a:rPr lang="en-US" sz="4800" b="1" baseline="-25000" dirty="0"/>
              <a:t>2</a:t>
            </a:r>
            <a:r>
              <a:rPr lang="en-US" sz="4800" b="1" dirty="0"/>
              <a:t> Power Cycles   ●   February 21 – 24, 2022   ●   San Antonio, TX, USA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" y="-5372219"/>
            <a:ext cx="24628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96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1F2044-997A-42DF-A8B0-38D58F17A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9FAB10C-5718-4CCB-9679-CF37F9C0D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458883F-6AFC-4D8A-9E1E-BC1966B92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The 8</a:t>
            </a:r>
            <a:r>
              <a:rPr lang="en-US" b="1" baseline="30000" dirty="0"/>
              <a:t>th</a:t>
            </a:r>
            <a:r>
              <a:rPr lang="en-US" b="1" dirty="0"/>
              <a:t>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27 – 29, 2024   ●   San Antonio, TX, USA</a:t>
            </a:r>
          </a:p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E976A59-6E68-46B3-BB5C-1C64EE4B1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31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15DDB49-B819-4F2D-B0F1-20C77C5B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3FCAE8F-2131-4E18-8E96-E758A860EC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3AF1117-BC64-426B-A471-3ECCC1406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The 8</a:t>
            </a:r>
            <a:r>
              <a:rPr lang="en-US" b="1" baseline="30000" dirty="0"/>
              <a:t>th</a:t>
            </a:r>
            <a:r>
              <a:rPr lang="en-US" b="1" dirty="0"/>
              <a:t>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27 – 29, 2024   ●   San Antonio, TX, USA</a:t>
            </a:r>
          </a:p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6E2CFB3-3CAC-4440-A9AD-6785CC22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64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flipV="1">
            <a:off x="-45158" y="27127199"/>
            <a:ext cx="48813159" cy="4951768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2" name="Rectangle 1"/>
          <p:cNvSpPr/>
          <p:nvPr/>
        </p:nvSpPr>
        <p:spPr>
          <a:xfrm>
            <a:off x="-22579" y="-4622959"/>
            <a:ext cx="48813157" cy="69088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9" name="Rectangle 8"/>
          <p:cNvSpPr/>
          <p:nvPr/>
        </p:nvSpPr>
        <p:spPr>
          <a:xfrm>
            <a:off x="-45157" y="30874493"/>
            <a:ext cx="48813156" cy="1231106"/>
          </a:xfrm>
          <a:prstGeom prst="rect">
            <a:avLst/>
          </a:prstGeom>
        </p:spPr>
        <p:txBody>
          <a:bodyPr wrap="square" lIns="487680" tIns="243840" rIns="487680" bIns="243840">
            <a:spAutoFit/>
          </a:bodyPr>
          <a:lstStyle/>
          <a:p>
            <a:pPr algn="ctr"/>
            <a:r>
              <a:rPr lang="en-US" sz="4800" b="1" dirty="0"/>
              <a:t>The 7th International Supercritical CO</a:t>
            </a:r>
            <a:r>
              <a:rPr lang="en-US" sz="4800" b="1" baseline="-25000" dirty="0"/>
              <a:t>2</a:t>
            </a:r>
            <a:r>
              <a:rPr lang="en-US" sz="4800" b="1" dirty="0"/>
              <a:t> Power Cycles   ●   February 21 – 24, 2022   ●   San Antonio, TX, USA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" y="-5372219"/>
            <a:ext cx="24628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96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1F2044-997A-42DF-A8B0-38D58F17A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128D576-5F16-4D5F-9110-F141F1211F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C46186F3-19B6-4370-B3E5-8D9193D9AA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EC4C26B-2D95-4CC4-B30F-282C2CEE1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The 8</a:t>
            </a:r>
            <a:r>
              <a:rPr lang="en-US" b="1" baseline="30000" dirty="0"/>
              <a:t>th</a:t>
            </a:r>
            <a:r>
              <a:rPr lang="en-US" b="1" dirty="0"/>
              <a:t>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27 – 29, 2024   ●   San Antonio, TX, USA</a:t>
            </a:r>
          </a:p>
          <a:p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A3A1812-03F5-4696-823D-024AE5D0B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33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502065-1314-4993-95C4-09E132481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8144A6C-5A8A-499F-97CD-AD4D6C63F5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7B0AB3-8A53-48FC-B0AD-F1DE6F1018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C33596D-41A8-4635-8FA0-AB2DE764C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81905C0-4DC4-4E90-AF03-74DD44F32B9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963BA-DF8F-4883-97AA-1367CB12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The 8</a:t>
            </a:r>
            <a:r>
              <a:rPr lang="en-US" b="1" baseline="30000" dirty="0"/>
              <a:t>th</a:t>
            </a:r>
            <a:r>
              <a:rPr lang="en-US" b="1" dirty="0"/>
              <a:t>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27 – 29, 2024   ●   San Antonio, TX, USA</a:t>
            </a:r>
          </a:p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4971588-C98B-40D5-B7C8-67A0FAD86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94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1A76B4A-B849-469E-8402-B0D206815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C40FF57-6D2B-4811-A191-7B3CB339F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The 8</a:t>
            </a:r>
            <a:r>
              <a:rPr lang="en-US" b="1" baseline="30000" dirty="0"/>
              <a:t>th</a:t>
            </a:r>
            <a:r>
              <a:rPr lang="en-US" b="1" dirty="0"/>
              <a:t>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27 – 29, 2024   ●   San Antonio, TX, USA</a:t>
            </a:r>
          </a:p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6762FB-C617-4F1F-8A4D-E4C3DB1E5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9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1FD4DE-7A86-4A4C-86C4-1394A8C66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The 8</a:t>
            </a:r>
            <a:r>
              <a:rPr lang="en-US" b="1" baseline="30000" dirty="0"/>
              <a:t>th</a:t>
            </a:r>
            <a:r>
              <a:rPr lang="en-US" b="1" dirty="0"/>
              <a:t>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27 – 29, 2024   ●   San Antonio, TX, USA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745CE-F1DE-4039-8334-D218F92F5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06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D119E4-B21E-420A-BEF9-EFB9F1AE1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349B28-2E9E-4003-B9BC-568F52302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5C3B6D-F5E6-41B6-8374-AB942D092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EAA5AC-DDA8-407A-A5FE-C82C77D63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The 8</a:t>
            </a:r>
            <a:r>
              <a:rPr lang="en-US" b="1" baseline="30000" dirty="0"/>
              <a:t>th</a:t>
            </a:r>
            <a:r>
              <a:rPr lang="en-US" b="1" dirty="0"/>
              <a:t>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27 – 29, 2024   ●   San Antonio, TX, USA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BE4F5-AED3-4CDE-9499-18BAA4D96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99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0D0E080-13B8-4113-98C0-6D42787CE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6E0325B-C461-4F92-AEAC-EACA73897A26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3B68E5-519D-4C62-BA17-DF281B620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FAE42-AA19-425C-ABC0-29465CEFD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The 8</a:t>
            </a:r>
            <a:r>
              <a:rPr lang="en-US" b="1" baseline="30000" dirty="0"/>
              <a:t>th</a:t>
            </a:r>
            <a:r>
              <a:rPr lang="en-US" b="1" dirty="0"/>
              <a:t> International Supercritical CO</a:t>
            </a:r>
            <a:r>
              <a:rPr lang="en-US" b="1" baseline="-25000" dirty="0"/>
              <a:t>2</a:t>
            </a:r>
            <a:r>
              <a:rPr lang="en-US" b="1" dirty="0"/>
              <a:t> Power Cycles   ●   February 27 – 29, 2024   ●   San Antonio, TX, USA</a:t>
            </a:r>
          </a:p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431AFF-5EFE-4014-AA8E-36831AD3E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64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17172</TotalTime>
  <Words>277</Words>
  <Application>Microsoft Office PowerPoint</Application>
  <PresentationFormat>Custom</PresentationFormat>
  <Paragraphs>30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Presentation Title</vt:lpstr>
      <vt:lpstr>Slide Title</vt:lpstr>
      <vt:lpstr>PowerPoint Presentation</vt:lpstr>
      <vt:lpstr>Slide Title</vt:lpstr>
      <vt:lpstr>Slide Title</vt:lpstr>
      <vt:lpstr>Slide Title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M. Rimpel</dc:creator>
  <cp:lastModifiedBy>Martinez, Dorothea T.</cp:lastModifiedBy>
  <cp:revision>75</cp:revision>
  <cp:lastPrinted>2018-02-28T21:09:48Z</cp:lastPrinted>
  <dcterms:created xsi:type="dcterms:W3CDTF">2006-08-16T00:00:00Z</dcterms:created>
  <dcterms:modified xsi:type="dcterms:W3CDTF">2023-10-09T20:30:35Z</dcterms:modified>
</cp:coreProperties>
</file>