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256" r:id="rId2"/>
  </p:sldIdLst>
  <p:sldSz cx="36576000" cy="27432000"/>
  <p:notesSz cx="7315200" cy="9601200"/>
  <p:defaultTextStyle>
    <a:defPPr>
      <a:defRPr lang="en-US"/>
    </a:defPPr>
    <a:lvl1pPr marL="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66FF33"/>
    <a:srgbClr val="0000FF"/>
    <a:srgbClr val="3333FF"/>
    <a:srgbClr val="0000E6"/>
    <a:srgbClr val="00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731" autoAdjust="0"/>
  </p:normalViewPr>
  <p:slideViewPr>
    <p:cSldViewPr>
      <p:cViewPr varScale="1">
        <p:scale>
          <a:sx n="24" d="100"/>
          <a:sy n="24" d="100"/>
        </p:scale>
        <p:origin x="1320" y="36"/>
      </p:cViewPr>
      <p:guideLst>
        <p:guide orient="horz" pos="8640"/>
        <p:guide pos="1152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3C35670-F010-453C-8DA0-1A7A6154A67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9BEE056-45D8-45F9-B73C-F5A2AFCC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EE056-45D8-45F9-B73C-F5A2AFCCF8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58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8521702"/>
            <a:ext cx="31089600" cy="588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5544800"/>
            <a:ext cx="256032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1098554"/>
            <a:ext cx="8229600" cy="23406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98554"/>
            <a:ext cx="24079200" cy="23406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7627602"/>
            <a:ext cx="31089600" cy="5448300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1626854"/>
            <a:ext cx="31089600" cy="6000748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6400802"/>
            <a:ext cx="16154400" cy="1810385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0" y="6400802"/>
            <a:ext cx="16154400" cy="1810385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140452"/>
            <a:ext cx="16160752" cy="25590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8699500"/>
            <a:ext cx="16160752" cy="15805152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2" y="6140452"/>
            <a:ext cx="16167100" cy="25590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8699500"/>
            <a:ext cx="16167100" cy="15805152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092200"/>
            <a:ext cx="12033252" cy="4648200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092202"/>
            <a:ext cx="20447000" cy="23412452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2" y="5740402"/>
            <a:ext cx="12033252" cy="18764252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19202400"/>
            <a:ext cx="21945600" cy="2266952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2451100"/>
            <a:ext cx="21945600" cy="16459200"/>
          </a:xfrm>
        </p:spPr>
        <p:txBody>
          <a:bodyPr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1469352"/>
            <a:ext cx="21945600" cy="3219448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098552"/>
            <a:ext cx="32918400" cy="4572000"/>
          </a:xfrm>
          <a:prstGeom prst="rect">
            <a:avLst/>
          </a:prstGeom>
        </p:spPr>
        <p:txBody>
          <a:bodyPr vert="horz" lIns="365760" tIns="182880" rIns="36576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400802"/>
            <a:ext cx="32918400" cy="18103852"/>
          </a:xfrm>
          <a:prstGeom prst="rect">
            <a:avLst/>
          </a:prstGeom>
        </p:spPr>
        <p:txBody>
          <a:bodyPr vert="horz" lIns="365760" tIns="182880" rIns="365760" bIns="18288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5425402"/>
            <a:ext cx="8534400" cy="1460500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5425402"/>
            <a:ext cx="11582400" cy="1460500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5425402"/>
            <a:ext cx="8534400" cy="1460500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600" rtl="0" eaLnBrk="1" latinLnBrk="0" hangingPunct="1"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0" indent="-1371600" algn="l" defTabSz="3657600" rtl="0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800" indent="-1143000" algn="l" defTabSz="3657600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spcBef>
          <a:spcPct val="20000"/>
        </a:spcBef>
        <a:buFont typeface="Arial" pitchFamily="34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flipV="1">
            <a:off x="-33869" y="23774399"/>
            <a:ext cx="36609869" cy="3713826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16934" y="-38219"/>
            <a:ext cx="36609868" cy="51816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37716" y="133049"/>
            <a:ext cx="25700567" cy="3447098"/>
          </a:xfrm>
          <a:prstGeom prst="rect">
            <a:avLst/>
          </a:prstGeom>
        </p:spPr>
        <p:txBody>
          <a:bodyPr wrap="square" lIns="365760" tIns="182880" rIns="365760" bIns="182880">
            <a:spAutoFit/>
          </a:bodyPr>
          <a:lstStyle/>
          <a:p>
            <a:pPr algn="ctr"/>
            <a:r>
              <a:rPr lang="en-US" sz="8000" b="1" dirty="0"/>
              <a:t>Title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Author (Affiliation)</a:t>
            </a:r>
          </a:p>
          <a:p>
            <a:pPr algn="ctr"/>
            <a:r>
              <a:rPr lang="en-US" sz="4000" b="1" dirty="0"/>
              <a:t>Author (Affiliation)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50" y="192221"/>
            <a:ext cx="5740050" cy="463077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33868" y="26584870"/>
            <a:ext cx="36609867" cy="923330"/>
          </a:xfrm>
          <a:prstGeom prst="rect">
            <a:avLst/>
          </a:prstGeom>
        </p:spPr>
        <p:txBody>
          <a:bodyPr wrap="square" lIns="365760" tIns="182880" rIns="365760" bIns="182880">
            <a:spAutoFit/>
          </a:bodyPr>
          <a:lstStyle/>
          <a:p>
            <a:pPr algn="ctr"/>
            <a:r>
              <a:rPr lang="en-US" sz="3600" b="1"/>
              <a:t>8</a:t>
            </a:r>
            <a:r>
              <a:rPr lang="en-US" sz="3600" b="1" baseline="30000"/>
              <a:t>th</a:t>
            </a:r>
            <a:r>
              <a:rPr lang="en-US" sz="3600" b="1"/>
              <a:t> </a:t>
            </a:r>
            <a:r>
              <a:rPr lang="en-US" sz="3600" b="1" dirty="0"/>
              <a:t>International Supercritical CO</a:t>
            </a:r>
            <a:r>
              <a:rPr lang="en-US" sz="3600" b="1" baseline="-25000" dirty="0"/>
              <a:t>2</a:t>
            </a:r>
            <a:r>
              <a:rPr lang="en-US" sz="3600" b="1" dirty="0"/>
              <a:t> Power Cycles   ●   February 27 – 29, 2024   ●   San Antonio, TX, USA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3657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73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17101</TotalTime>
  <Words>30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M. Rimpel</dc:creator>
  <cp:lastModifiedBy>Martinez, Dorothea T.</cp:lastModifiedBy>
  <cp:revision>70</cp:revision>
  <cp:lastPrinted>2018-02-28T21:09:48Z</cp:lastPrinted>
  <dcterms:created xsi:type="dcterms:W3CDTF">2006-08-16T00:00:00Z</dcterms:created>
  <dcterms:modified xsi:type="dcterms:W3CDTF">2023-10-09T20:30:39Z</dcterms:modified>
</cp:coreProperties>
</file>